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F5B"/>
    <a:srgbClr val="722A83"/>
    <a:srgbClr val="E39430"/>
    <a:srgbClr val="3F8883"/>
    <a:srgbClr val="BBC1C6"/>
    <a:srgbClr val="57A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7" autoAdjust="0"/>
  </p:normalViewPr>
  <p:slideViewPr>
    <p:cSldViewPr>
      <p:cViewPr varScale="1">
        <p:scale>
          <a:sx n="47" d="100"/>
          <a:sy n="47" d="100"/>
        </p:scale>
        <p:origin x="111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75C79-2C79-4082-8B8B-F40F0028CA6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BAFEB-AB6B-4074-8281-E23B64C34F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8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BAFEB-AB6B-4074-8281-E23B64C34F7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887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BAFEB-AB6B-4074-8281-E23B64C34F7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33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BAFEB-AB6B-4074-8281-E23B64C34F7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093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BAFEB-AB6B-4074-8281-E23B64C34F7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594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BAFEB-AB6B-4074-8281-E23B64C34F7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746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BAFEB-AB6B-4074-8281-E23B64C34F7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950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BAFEB-AB6B-4074-8281-E23B64C34F7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849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BAFEB-AB6B-4074-8281-E23B64C34F7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243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BAFEB-AB6B-4074-8281-E23B64C34F7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8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40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54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0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4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18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40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14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8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45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14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88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89DF-3E77-44A0-B97B-B8AC877FE507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6864-7EB3-4D2C-BFCB-CEBA7E2A4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54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586" y="5795826"/>
            <a:ext cx="2353878" cy="7295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404664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Person-centred </a:t>
            </a:r>
            <a:r>
              <a:rPr lang="en-GB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in 2017</a:t>
            </a:r>
            <a:endParaRPr lang="en-GB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954" y="3562081"/>
            <a:ext cx="727239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@NVTweeting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#personcentred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www.nationalvoices.org.uk </a:t>
            </a:r>
          </a:p>
        </p:txBody>
      </p:sp>
    </p:spTree>
    <p:extLst>
      <p:ext uri="{BB962C8B-B14F-4D97-AF65-F5344CB8AC3E}">
        <p14:creationId xmlns:p14="http://schemas.microsoft.com/office/powerpoint/2010/main" val="10504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99"/>
          <a:stretch/>
        </p:blipFill>
        <p:spPr>
          <a:xfrm>
            <a:off x="3448" y="-27384"/>
            <a:ext cx="9144000" cy="189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7980" y="1852638"/>
            <a:ext cx="41260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involvement is 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central</a:t>
            </a:r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most 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carers need </a:t>
            </a:r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support.</a:t>
            </a:r>
            <a:endParaRPr lang="en-GB" dirty="0">
              <a:latin typeface="ITC Avant Garde Std Bk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27" y="1872343"/>
            <a:ext cx="44481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99"/>
          <a:stretch/>
        </p:blipFill>
        <p:spPr>
          <a:xfrm>
            <a:off x="3448" y="-27384"/>
            <a:ext cx="9144000" cy="189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348880"/>
            <a:ext cx="3415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indicators 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inequality.</a:t>
            </a:r>
            <a:endParaRPr lang="en-GB" dirty="0">
              <a:latin typeface="ITC Avant Garde Std Bk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8188" y="2088367"/>
            <a:ext cx="53625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8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550" y="332656"/>
            <a:ext cx="770485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Mainstream person-centred care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high impact actions suggested by the People and Communities Board, January 2017.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overhaul of measurement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Vital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plug the quality gap and to help go-ahead local systems to succeed. Review and overhaul measures across health and social care, focusing on common system outcomes that matter to people.</a:t>
            </a:r>
          </a:p>
          <a:p>
            <a:endParaRPr lang="en-GB" sz="4800" b="1" dirty="0">
              <a:solidFill>
                <a:schemeClr val="bg1"/>
              </a:solidFill>
              <a:latin typeface="ITC Avant Garde Std M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586" y="5795826"/>
            <a:ext cx="2353878" cy="7295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1988840"/>
            <a:ext cx="77048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endParaRPr lang="en-GB" sz="6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#personcentred</a:t>
            </a:r>
            <a:endParaRPr lang="en-GB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550" y="332656"/>
            <a:ext cx="770485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domains of </a:t>
            </a:r>
            <a:b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person-centred care</a:t>
            </a:r>
          </a:p>
          <a:p>
            <a:pPr marL="571500" indent="-571500">
              <a:spcAft>
                <a:spcPts val="12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571500" indent="-571500">
              <a:spcAft>
                <a:spcPts val="12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marL="571500" indent="-571500">
              <a:spcAft>
                <a:spcPts val="12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Involvement in decisions</a:t>
            </a:r>
          </a:p>
          <a:p>
            <a:pPr marL="571500" indent="-571500">
              <a:spcAft>
                <a:spcPts val="12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Coordination</a:t>
            </a:r>
          </a:p>
          <a:p>
            <a:pPr marL="571500" indent="-571500">
              <a:spcAft>
                <a:spcPts val="12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planning</a:t>
            </a:r>
          </a:p>
          <a:p>
            <a:endParaRPr lang="en-GB" sz="4800" b="1" dirty="0">
              <a:solidFill>
                <a:schemeClr val="bg1"/>
              </a:solidFill>
              <a:latin typeface="ITC Avant Garde Std M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99"/>
          <a:stretch/>
        </p:blipFill>
        <p:spPr>
          <a:xfrm>
            <a:off x="3448" y="-27384"/>
            <a:ext cx="9144000" cy="189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258" y="2088367"/>
            <a:ext cx="381169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Person-centred care </a:t>
            </a:r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inadequately measured.</a:t>
            </a:r>
            <a:endParaRPr lang="en-GB" sz="1600" dirty="0" smtClean="0">
              <a:solidFill>
                <a:srgbClr val="1E2F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540000">
              <a:spcAft>
                <a:spcPts val="4800"/>
              </a:spcAft>
              <a:buClr>
                <a:srgbClr val="1E2F5B"/>
              </a:buClr>
              <a:buSzPct val="200000"/>
              <a:buFont typeface="+mj-lt"/>
              <a:buAutoNum type="arabicPeriod"/>
            </a:pPr>
            <a:endParaRPr lang="en-GB" dirty="0">
              <a:latin typeface="ITC Avant Garde Std Bk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448" y="1546751"/>
            <a:ext cx="406717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99"/>
          <a:stretch/>
        </p:blipFill>
        <p:spPr>
          <a:xfrm>
            <a:off x="3448" y="-27384"/>
            <a:ext cx="9144000" cy="189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7585" y="2348880"/>
            <a:ext cx="42831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picture</a:t>
            </a:r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people’s experiences </a:t>
            </a:r>
            <a:b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variable</a:t>
            </a:r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ITC Avant Garde Std Bk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858449"/>
            <a:ext cx="442912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3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99"/>
          <a:stretch/>
        </p:blipFill>
        <p:spPr>
          <a:xfrm>
            <a:off x="3448" y="-27384"/>
            <a:ext cx="9144000" cy="189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478" y="1673513"/>
            <a:ext cx="7952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aspects 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person-centred care have improved</a:t>
            </a:r>
            <a:endParaRPr lang="en-GB" sz="4000" b="1" dirty="0">
              <a:solidFill>
                <a:srgbClr val="1E2F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069" y="2996952"/>
            <a:ext cx="4474750" cy="3579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8" y="3364391"/>
            <a:ext cx="4230588" cy="307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99"/>
          <a:stretch/>
        </p:blipFill>
        <p:spPr>
          <a:xfrm>
            <a:off x="3448" y="-27384"/>
            <a:ext cx="9144000" cy="189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258" y="2088367"/>
            <a:ext cx="42797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towards</a:t>
            </a:r>
          </a:p>
          <a:p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involvement in decisions and</a:t>
            </a:r>
          </a:p>
          <a:p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in control.</a:t>
            </a:r>
            <a:endParaRPr lang="en-GB" dirty="0">
              <a:latin typeface="ITC Avant Garde Std Bk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1872343"/>
            <a:ext cx="399097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99"/>
          <a:stretch/>
        </p:blipFill>
        <p:spPr>
          <a:xfrm>
            <a:off x="3448" y="-27384"/>
            <a:ext cx="9144000" cy="189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1268760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Steady progress is now 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deteriorating</a:t>
            </a:r>
            <a:endParaRPr lang="en-GB" dirty="0">
              <a:latin typeface="ITC Avant Garde Std Bk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255" y="2555008"/>
            <a:ext cx="8866385" cy="411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99"/>
          <a:stretch/>
        </p:blipFill>
        <p:spPr>
          <a:xfrm>
            <a:off x="3448" y="-27384"/>
            <a:ext cx="9144000" cy="189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673513"/>
            <a:ext cx="79334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evidence of personalised care and support planning</a:t>
            </a:r>
            <a:endParaRPr lang="en-GB" dirty="0">
              <a:latin typeface="ITC Avant Garde Std Bk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356" y="2996952"/>
            <a:ext cx="8706941" cy="354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8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99"/>
          <a:stretch/>
        </p:blipFill>
        <p:spPr>
          <a:xfrm>
            <a:off x="3448" y="-27384"/>
            <a:ext cx="9144000" cy="189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258" y="2088367"/>
            <a:ext cx="381169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</a:p>
          <a:p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care is not</a:t>
            </a:r>
          </a:p>
          <a:p>
            <a:pPr>
              <a:spcAft>
                <a:spcPts val="1200"/>
              </a:spcAft>
            </a:pPr>
            <a:r>
              <a:rPr lang="en-GB" sz="4000" b="1" dirty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measured</a:t>
            </a:r>
            <a:r>
              <a:rPr lang="en-GB" sz="4000" b="1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4000" dirty="0" smtClean="0">
                <a:solidFill>
                  <a:srgbClr val="1E2F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best indicators we have show poor results.</a:t>
            </a:r>
            <a:endParaRPr lang="en-GB" dirty="0">
              <a:latin typeface="ITC Avant Garde Std Bk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1872343"/>
            <a:ext cx="417195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161</Words>
  <Application>Microsoft Office PowerPoint</Application>
  <PresentationFormat>On-screen Show (4:3)</PresentationFormat>
  <Paragraphs>52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ITC Avant Garde Std Bk</vt:lpstr>
      <vt:lpstr>ITC Avant Garde Std Md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Dawson</dc:creator>
  <cp:lastModifiedBy>Andrew Mccracken</cp:lastModifiedBy>
  <cp:revision>119</cp:revision>
  <dcterms:created xsi:type="dcterms:W3CDTF">2016-10-14T08:38:16Z</dcterms:created>
  <dcterms:modified xsi:type="dcterms:W3CDTF">2017-09-20T16:45:35Z</dcterms:modified>
</cp:coreProperties>
</file>