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54" d="100"/>
          <a:sy n="54" d="100"/>
        </p:scale>
        <p:origin x="5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4F76-58FB-439E-B14A-F0B875783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F16F8-3595-4404-B90A-98522E783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13ECD-08B0-43CA-9D9D-74A57DB8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1A154-211E-45B9-9563-036413F5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6F0BE-118D-4861-860C-06684D6B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70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0CAED-8DB3-4010-A04D-63BD46129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05F9C-9525-43BD-844F-A359577A2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33C90-D1A1-4B8F-B03C-E6286224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6C48D-4524-4097-BEC6-13D10EDC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B8402-1ECB-40E3-BB88-60859F10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9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7542C4-BF18-483C-8859-B53B96365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08A0B-1A81-4857-A92B-1BCDDDD22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164F8-107D-4E4E-9CCB-D6334C1A7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34C94-446C-4E50-B25D-805CEE67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A2FD-5098-454B-AF67-16374509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7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61C0-6A9B-44E0-98E8-CE8DBE18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BDEF3-DFB9-479C-AF4D-09117CEED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437EA-8B6F-48C0-B5AB-F74D0D901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1C3D5-91AE-4B00-B70B-65960916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D6457-33E1-47A1-B781-DA9812ED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11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CDA4-A389-4F2F-8EBE-52278EC6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9AE05-504F-42FB-939E-FB3C5B9C9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1BCDB-0411-4435-A381-0AE39140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5EB8A-15EC-4B67-9D4C-C833CD00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F5D51-7CA7-4914-97A6-D729ACFF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5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E13D-1A32-48EB-A85F-FEBB39BD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FB914-907B-499F-B5BB-6E2FEB6536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27648-D133-4B99-A5FD-1654B222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AE248-D951-4CD0-8F02-A3431FBD4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320795-EC3D-4F1D-9F9F-180DD53D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F4AF4-4D10-4873-B019-AAECC28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2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2A99-FF9B-4D1E-947E-115707877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2A1EA-41C9-4D39-8E8C-9CE8CD95B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173C3-71BA-4B61-9F3B-59F9C21D5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ACCED7-BDEE-4678-81B6-F5F072709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35E79-745F-4D82-AB44-0B9BBDAE2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1E3297-D755-4882-A360-4BA621DA2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36715-A9C3-4396-AA0E-8AD34457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8D4CD-8F38-4487-BD03-AE524F3BC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85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A3421-A857-4EC8-A430-6F57D2EF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B9955-929A-4DBD-B9FB-4477B772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55A23-ED52-4690-8739-45CB82A0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7BE64-EB34-4499-9C05-675920E2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3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AAB1B-9953-4516-B081-11C460C0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0B2C0E-FC0A-4D4E-A7DB-7718FB09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C87FD-9FD8-4B3B-BC1F-7B42F89E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D716-C1B7-4DB0-8ABC-3DAF65D65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F9686-32F3-413F-AA85-734C98FA3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BE7FF-F425-44FB-8A24-741DD5448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53768-D9A0-47B5-AC28-AE4061EC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20EB4-3E24-4D43-BEB2-C2893177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F1913-FF8B-4433-BE81-FC2784F7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08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DD95E-87BE-48BD-88BD-424D04BF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3F9960-2C9E-484D-9926-CD5E69C78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5E53D-E7D8-47D7-BFE3-4591D8C2C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C443B-6FC1-4A84-8F6F-A8E20FF9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2C237-C1AB-416B-B477-0CBA4A24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604CF-19D5-40ED-9739-35B92563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04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E09DB-8854-4A05-A0BC-D6B08855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E06E6-4A2D-4FCE-88AE-434C70D03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78BAE-16DA-4E27-83ED-177AC9664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9F9D1-56FB-4E96-9B51-D7070F8C51EF}" type="datetimeFigureOut">
              <a:rPr lang="en-GB" smtClean="0"/>
              <a:t>22/06/2021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4B63A-4426-4129-993D-D414AEFE0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A1D8D-B639-4F4C-9A39-E1876DDB5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6AD3-CAFE-4E1C-B575-32A581E2B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1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4A3F69B7-3B15-425F-83FD-5F495760C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25" y="0"/>
            <a:ext cx="48479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0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Howgego</dc:creator>
  <cp:lastModifiedBy>Charles Howgego</cp:lastModifiedBy>
  <cp:revision>1</cp:revision>
  <dcterms:created xsi:type="dcterms:W3CDTF">2021-06-22T13:31:35Z</dcterms:created>
  <dcterms:modified xsi:type="dcterms:W3CDTF">2021-06-22T13:33:23Z</dcterms:modified>
</cp:coreProperties>
</file>